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56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067800" cy="5641107"/>
          </a:xfrm>
        </p:spPr>
      </p:pic>
    </p:spTree>
    <p:extLst>
      <p:ext uri="{BB962C8B-B14F-4D97-AF65-F5344CB8AC3E}">
        <p14:creationId xmlns:p14="http://schemas.microsoft.com/office/powerpoint/2010/main" val="1912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" y="609600"/>
            <a:ext cx="9144000" cy="56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EAE376ADC787EA45A32773B471A79CB5" ma:contentTypeVersion="0" ma:contentTypeDescription="إنشاء مستند جديد." ma:contentTypeScope="" ma:versionID="45f76f1bb893bfcb71151c87eaf3d9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8d163d59f9091e438e5ec8852a4f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2E5F3D-91AF-4D97-BA10-8CDEC0D4B173}"/>
</file>

<file path=customXml/itemProps2.xml><?xml version="1.0" encoding="utf-8"?>
<ds:datastoreItem xmlns:ds="http://schemas.openxmlformats.org/officeDocument/2006/customXml" ds:itemID="{635E77BD-2A4F-4F8E-91F8-3EF87270C4C9}"/>
</file>

<file path=customXml/itemProps3.xml><?xml version="1.0" encoding="utf-8"?>
<ds:datastoreItem xmlns:ds="http://schemas.openxmlformats.org/officeDocument/2006/customXml" ds:itemID="{12E75FA3-3CC8-42D0-8090-7A6BFBC723C8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a copy of outlook messages to another account </dc:title>
  <dc:creator>Bosy</dc:creator>
  <cp:lastModifiedBy>Bosy</cp:lastModifiedBy>
  <cp:revision>1</cp:revision>
  <dcterms:created xsi:type="dcterms:W3CDTF">2006-08-16T00:00:00Z</dcterms:created>
  <dcterms:modified xsi:type="dcterms:W3CDTF">2013-10-22T08:34:44Z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0x010100EAE376ADC787EA45A32773B471A79CB5</vt:lpwstr>
  </property>
  <property fmtid="{D5CDD505-2E9C-101B-9397-08002B2CF9AE}" pid="3" name="Order">
    <vt:r8>500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